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66" r:id="rId2"/>
  </p:sldIdLst>
  <p:sldSz cx="40233600" cy="40233600"/>
  <p:notesSz cx="7010400" cy="9296400"/>
  <p:defaultTextStyle>
    <a:defPPr>
      <a:defRPr lang="en-US"/>
    </a:defPPr>
    <a:lvl1pPr marL="0" algn="l" defTabSz="2299030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1pPr>
    <a:lvl2pPr marL="2299030" algn="l" defTabSz="2299030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2pPr>
    <a:lvl3pPr marL="4598060" algn="l" defTabSz="2299030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3pPr>
    <a:lvl4pPr marL="6897091" algn="l" defTabSz="2299030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4pPr>
    <a:lvl5pPr marL="9196121" algn="l" defTabSz="2299030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5pPr>
    <a:lvl6pPr marL="11495151" algn="l" defTabSz="2299030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6pPr>
    <a:lvl7pPr marL="13794181" algn="l" defTabSz="2299030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7pPr>
    <a:lvl8pPr marL="16093211" algn="l" defTabSz="2299030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8pPr>
    <a:lvl9pPr marL="18392242" algn="l" defTabSz="2299030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153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AE46"/>
    <a:srgbClr val="43BB8D"/>
    <a:srgbClr val="FFFFFF"/>
    <a:srgbClr val="4372C4"/>
    <a:srgbClr val="2AAB9E"/>
    <a:srgbClr val="3B8028"/>
    <a:srgbClr val="7F509E"/>
    <a:srgbClr val="EB90F7"/>
    <a:srgbClr val="238DFF"/>
    <a:srgbClr val="44E2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189" autoAdjust="0"/>
    <p:restoredTop sz="98959" autoAdjust="0"/>
  </p:normalViewPr>
  <p:slideViewPr>
    <p:cSldViewPr snapToGrid="0" showGuides="1">
      <p:cViewPr varScale="1">
        <p:scale>
          <a:sx n="21" d="100"/>
          <a:sy n="21" d="100"/>
        </p:scale>
        <p:origin x="1374" y="60"/>
      </p:cViewPr>
      <p:guideLst>
        <p:guide orient="horz"/>
        <p:guide pos="1531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96" d="100"/>
          <a:sy n="96" d="100"/>
        </p:scale>
        <p:origin x="3648" y="1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DE4F092-6501-CD46-BBA8-83A48B1A41AC}" type="datetimeFigureOut">
              <a:rPr lang="en-US" smtClean="0"/>
              <a:pPr/>
              <a:t>3/9/2018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62125" y="696913"/>
            <a:ext cx="348615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2E1FBFA-C59D-2947-AB28-0225EAB808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980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E1FBFA-C59D-2947-AB28-0225EAB808B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053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29200" y="21131956"/>
            <a:ext cx="30175200" cy="971380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0560"/>
            </a:lvl1pPr>
            <a:lvl2pPr marL="2011680" indent="0" algn="ctr">
              <a:buNone/>
              <a:defRPr sz="8800"/>
            </a:lvl2pPr>
            <a:lvl3pPr marL="4023360" indent="0" algn="ctr">
              <a:buNone/>
              <a:defRPr sz="7920"/>
            </a:lvl3pPr>
            <a:lvl4pPr marL="6035040" indent="0" algn="ctr">
              <a:buNone/>
              <a:defRPr sz="7040"/>
            </a:lvl4pPr>
            <a:lvl5pPr marL="8046720" indent="0" algn="ctr">
              <a:buNone/>
              <a:defRPr sz="7040"/>
            </a:lvl5pPr>
            <a:lvl6pPr marL="10058400" indent="0" algn="ctr">
              <a:buNone/>
              <a:defRPr sz="7040"/>
            </a:lvl6pPr>
            <a:lvl7pPr marL="12070080" indent="0" algn="ctr">
              <a:buNone/>
              <a:defRPr sz="7040"/>
            </a:lvl7pPr>
            <a:lvl8pPr marL="14081760" indent="0" algn="ctr">
              <a:buNone/>
              <a:defRPr sz="7040"/>
            </a:lvl8pPr>
            <a:lvl9pPr marL="16093440" indent="0" algn="ctr">
              <a:buNone/>
              <a:defRPr sz="704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76606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D0AF-1D6D-4139-83CF-1F9C4F9930FB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3/9/2018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327380" y="37290595"/>
            <a:ext cx="1357884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41498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2EBA06-F16B-4B75-8662-6E00B119B18B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1814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0233600" cy="484632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66060" y="10710333"/>
            <a:ext cx="34701480" cy="2552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76606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D0AF-1D6D-4139-83CF-1F9C4F9930FB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3/9/2018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327380" y="37290595"/>
            <a:ext cx="1357884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41498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2EBA06-F16B-4B75-8662-6E00B119B18B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2050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792172" y="2142067"/>
            <a:ext cx="8675370" cy="34096116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66062" y="2142067"/>
            <a:ext cx="25523190" cy="3409611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76606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D0AF-1D6D-4139-83CF-1F9C4F9930FB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3/9/2018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327380" y="37290595"/>
            <a:ext cx="1357884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41498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2EBA06-F16B-4B75-8662-6E00B119B18B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069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0233600" cy="484632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66060" y="10710333"/>
            <a:ext cx="34701480" cy="255278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76606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D0AF-1D6D-4139-83CF-1F9C4F9930FB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3/9/2018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327380" y="37290595"/>
            <a:ext cx="1357884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41498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2EBA06-F16B-4B75-8662-6E00B119B18B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5797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5107" y="10030472"/>
            <a:ext cx="34701480" cy="16736057"/>
          </a:xfrm>
          <a:prstGeom prst="rect">
            <a:avLst/>
          </a:prstGeom>
        </p:spPr>
        <p:txBody>
          <a:bodyPr anchor="b"/>
          <a:lstStyle>
            <a:lvl1pPr>
              <a:defRPr sz="2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45107" y="26924858"/>
            <a:ext cx="34701480" cy="88010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60">
                <a:solidFill>
                  <a:schemeClr val="tx1"/>
                </a:solidFill>
              </a:defRPr>
            </a:lvl1pPr>
            <a:lvl2pPr marL="2011680" indent="0">
              <a:buNone/>
              <a:defRPr sz="8800">
                <a:solidFill>
                  <a:schemeClr val="tx1">
                    <a:tint val="75000"/>
                  </a:schemeClr>
                </a:solidFill>
              </a:defRPr>
            </a:lvl2pPr>
            <a:lvl3pPr marL="4023360" indent="0">
              <a:buNone/>
              <a:defRPr sz="7920">
                <a:solidFill>
                  <a:schemeClr val="tx1">
                    <a:tint val="75000"/>
                  </a:schemeClr>
                </a:solidFill>
              </a:defRPr>
            </a:lvl3pPr>
            <a:lvl4pPr marL="6035040" indent="0">
              <a:buNone/>
              <a:defRPr sz="7040">
                <a:solidFill>
                  <a:schemeClr val="tx1">
                    <a:tint val="75000"/>
                  </a:schemeClr>
                </a:solidFill>
              </a:defRPr>
            </a:lvl4pPr>
            <a:lvl5pPr marL="8046720" indent="0">
              <a:buNone/>
              <a:defRPr sz="7040">
                <a:solidFill>
                  <a:schemeClr val="tx1">
                    <a:tint val="75000"/>
                  </a:schemeClr>
                </a:solidFill>
              </a:defRPr>
            </a:lvl5pPr>
            <a:lvl6pPr marL="10058400" indent="0">
              <a:buNone/>
              <a:defRPr sz="7040">
                <a:solidFill>
                  <a:schemeClr val="tx1">
                    <a:tint val="75000"/>
                  </a:schemeClr>
                </a:solidFill>
              </a:defRPr>
            </a:lvl6pPr>
            <a:lvl7pPr marL="12070080" indent="0">
              <a:buNone/>
              <a:defRPr sz="7040">
                <a:solidFill>
                  <a:schemeClr val="tx1">
                    <a:tint val="75000"/>
                  </a:schemeClr>
                </a:solidFill>
              </a:defRPr>
            </a:lvl7pPr>
            <a:lvl8pPr marL="14081760" indent="0">
              <a:buNone/>
              <a:defRPr sz="7040">
                <a:solidFill>
                  <a:schemeClr val="tx1">
                    <a:tint val="75000"/>
                  </a:schemeClr>
                </a:solidFill>
              </a:defRPr>
            </a:lvl8pPr>
            <a:lvl9pPr marL="16093440" indent="0">
              <a:buNone/>
              <a:defRPr sz="7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76606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D0AF-1D6D-4139-83CF-1F9C4F9930FB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3/9/2018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327380" y="37290595"/>
            <a:ext cx="1357884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41498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2EBA06-F16B-4B75-8662-6E00B119B18B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8073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0233600" cy="484632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66060" y="10710333"/>
            <a:ext cx="17099280" cy="255278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368260" y="10710333"/>
            <a:ext cx="17099280" cy="255278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76606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D0AF-1D6D-4139-83CF-1F9C4F9930FB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3/9/2018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3327380" y="37290595"/>
            <a:ext cx="1357884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41498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2EBA06-F16B-4B75-8662-6E00B119B18B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6880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300" y="2142076"/>
            <a:ext cx="34701480" cy="777663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1305" y="9862823"/>
            <a:ext cx="17020696" cy="483361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0560" b="1"/>
            </a:lvl1pPr>
            <a:lvl2pPr marL="2011680" indent="0">
              <a:buNone/>
              <a:defRPr sz="8800" b="1"/>
            </a:lvl2pPr>
            <a:lvl3pPr marL="4023360" indent="0">
              <a:buNone/>
              <a:defRPr sz="7920" b="1"/>
            </a:lvl3pPr>
            <a:lvl4pPr marL="6035040" indent="0">
              <a:buNone/>
              <a:defRPr sz="7040" b="1"/>
            </a:lvl4pPr>
            <a:lvl5pPr marL="8046720" indent="0">
              <a:buNone/>
              <a:defRPr sz="7040" b="1"/>
            </a:lvl5pPr>
            <a:lvl6pPr marL="10058400" indent="0">
              <a:buNone/>
              <a:defRPr sz="7040" b="1"/>
            </a:lvl6pPr>
            <a:lvl7pPr marL="12070080" indent="0">
              <a:buNone/>
              <a:defRPr sz="7040" b="1"/>
            </a:lvl7pPr>
            <a:lvl8pPr marL="14081760" indent="0">
              <a:buNone/>
              <a:defRPr sz="7040" b="1"/>
            </a:lvl8pPr>
            <a:lvl9pPr marL="16093440" indent="0">
              <a:buNone/>
              <a:defRPr sz="70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1305" y="14696440"/>
            <a:ext cx="17020696" cy="21616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0368262" y="9862823"/>
            <a:ext cx="17104520" cy="483361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0560" b="1"/>
            </a:lvl1pPr>
            <a:lvl2pPr marL="2011680" indent="0">
              <a:buNone/>
              <a:defRPr sz="8800" b="1"/>
            </a:lvl2pPr>
            <a:lvl3pPr marL="4023360" indent="0">
              <a:buNone/>
              <a:defRPr sz="7920" b="1"/>
            </a:lvl3pPr>
            <a:lvl4pPr marL="6035040" indent="0">
              <a:buNone/>
              <a:defRPr sz="7040" b="1"/>
            </a:lvl4pPr>
            <a:lvl5pPr marL="8046720" indent="0">
              <a:buNone/>
              <a:defRPr sz="7040" b="1"/>
            </a:lvl5pPr>
            <a:lvl6pPr marL="10058400" indent="0">
              <a:buNone/>
              <a:defRPr sz="7040" b="1"/>
            </a:lvl6pPr>
            <a:lvl7pPr marL="12070080" indent="0">
              <a:buNone/>
              <a:defRPr sz="7040" b="1"/>
            </a:lvl7pPr>
            <a:lvl8pPr marL="14081760" indent="0">
              <a:buNone/>
              <a:defRPr sz="7040" b="1"/>
            </a:lvl8pPr>
            <a:lvl9pPr marL="16093440" indent="0">
              <a:buNone/>
              <a:defRPr sz="70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368262" y="14696440"/>
            <a:ext cx="17104520" cy="21616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76606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D0AF-1D6D-4139-83CF-1F9C4F9930FB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3/9/2018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3327380" y="37290595"/>
            <a:ext cx="1357884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841498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2EBA06-F16B-4B75-8662-6E00B119B18B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8127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0233600" cy="484632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76606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D0AF-1D6D-4139-83CF-1F9C4F9930FB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3/9/2018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3327380" y="37290595"/>
            <a:ext cx="1357884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41498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2EBA06-F16B-4B75-8662-6E00B119B18B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343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76606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D0AF-1D6D-4139-83CF-1F9C4F9930FB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3/9/2018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3327380" y="37290595"/>
            <a:ext cx="1357884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841498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2EBA06-F16B-4B75-8662-6E00B119B18B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1605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301" y="2682240"/>
            <a:ext cx="12976383" cy="9387840"/>
          </a:xfrm>
          <a:prstGeom prst="rect">
            <a:avLst/>
          </a:prstGeom>
        </p:spPr>
        <p:txBody>
          <a:bodyPr anchor="b"/>
          <a:lstStyle>
            <a:lvl1pPr>
              <a:defRPr sz="140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04520" y="5792902"/>
            <a:ext cx="20368260" cy="28591933"/>
          </a:xfrm>
          <a:prstGeom prst="rect">
            <a:avLst/>
          </a:prstGeom>
        </p:spPr>
        <p:txBody>
          <a:bodyPr/>
          <a:lstStyle>
            <a:lvl1pPr>
              <a:defRPr sz="14080"/>
            </a:lvl1pPr>
            <a:lvl2pPr>
              <a:defRPr sz="12320"/>
            </a:lvl2pPr>
            <a:lvl3pPr>
              <a:defRPr sz="10560"/>
            </a:lvl3pPr>
            <a:lvl4pPr>
              <a:defRPr sz="8800"/>
            </a:lvl4pPr>
            <a:lvl5pPr>
              <a:defRPr sz="8800"/>
            </a:lvl5pPr>
            <a:lvl6pPr>
              <a:defRPr sz="8800"/>
            </a:lvl6pPr>
            <a:lvl7pPr>
              <a:defRPr sz="8800"/>
            </a:lvl7pPr>
            <a:lvl8pPr>
              <a:defRPr sz="8800"/>
            </a:lvl8pPr>
            <a:lvl9pPr>
              <a:defRPr sz="8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71301" y="12070080"/>
            <a:ext cx="12976383" cy="2236131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040"/>
            </a:lvl1pPr>
            <a:lvl2pPr marL="2011680" indent="0">
              <a:buNone/>
              <a:defRPr sz="6160"/>
            </a:lvl2pPr>
            <a:lvl3pPr marL="4023360" indent="0">
              <a:buNone/>
              <a:defRPr sz="5280"/>
            </a:lvl3pPr>
            <a:lvl4pPr marL="6035040" indent="0">
              <a:buNone/>
              <a:defRPr sz="4400"/>
            </a:lvl4pPr>
            <a:lvl5pPr marL="8046720" indent="0">
              <a:buNone/>
              <a:defRPr sz="4400"/>
            </a:lvl5pPr>
            <a:lvl6pPr marL="10058400" indent="0">
              <a:buNone/>
              <a:defRPr sz="4400"/>
            </a:lvl6pPr>
            <a:lvl7pPr marL="12070080" indent="0">
              <a:buNone/>
              <a:defRPr sz="4400"/>
            </a:lvl7pPr>
            <a:lvl8pPr marL="14081760" indent="0">
              <a:buNone/>
              <a:defRPr sz="4400"/>
            </a:lvl8pPr>
            <a:lvl9pPr marL="16093440" indent="0">
              <a:buNone/>
              <a:defRPr sz="4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76606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D0AF-1D6D-4139-83CF-1F9C4F9930FB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3/9/2018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3327380" y="37290595"/>
            <a:ext cx="1357884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41498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2EBA06-F16B-4B75-8662-6E00B119B18B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4943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301" y="2682240"/>
            <a:ext cx="12976383" cy="9387840"/>
          </a:xfrm>
          <a:prstGeom prst="rect">
            <a:avLst/>
          </a:prstGeom>
        </p:spPr>
        <p:txBody>
          <a:bodyPr anchor="b"/>
          <a:lstStyle>
            <a:lvl1pPr>
              <a:defRPr sz="140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04520" y="5792902"/>
            <a:ext cx="20368260" cy="2859193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80"/>
            </a:lvl1pPr>
            <a:lvl2pPr marL="2011680" indent="0">
              <a:buNone/>
              <a:defRPr sz="12320"/>
            </a:lvl2pPr>
            <a:lvl3pPr marL="4023360" indent="0">
              <a:buNone/>
              <a:defRPr sz="10560"/>
            </a:lvl3pPr>
            <a:lvl4pPr marL="6035040" indent="0">
              <a:buNone/>
              <a:defRPr sz="8800"/>
            </a:lvl4pPr>
            <a:lvl5pPr marL="8046720" indent="0">
              <a:buNone/>
              <a:defRPr sz="8800"/>
            </a:lvl5pPr>
            <a:lvl6pPr marL="10058400" indent="0">
              <a:buNone/>
              <a:defRPr sz="8800"/>
            </a:lvl6pPr>
            <a:lvl7pPr marL="12070080" indent="0">
              <a:buNone/>
              <a:defRPr sz="8800"/>
            </a:lvl7pPr>
            <a:lvl8pPr marL="14081760" indent="0">
              <a:buNone/>
              <a:defRPr sz="8800"/>
            </a:lvl8pPr>
            <a:lvl9pPr marL="16093440" indent="0">
              <a:buNone/>
              <a:defRPr sz="8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71301" y="12070080"/>
            <a:ext cx="12976383" cy="2236131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040"/>
            </a:lvl1pPr>
            <a:lvl2pPr marL="2011680" indent="0">
              <a:buNone/>
              <a:defRPr sz="6160"/>
            </a:lvl2pPr>
            <a:lvl3pPr marL="4023360" indent="0">
              <a:buNone/>
              <a:defRPr sz="5280"/>
            </a:lvl3pPr>
            <a:lvl4pPr marL="6035040" indent="0">
              <a:buNone/>
              <a:defRPr sz="4400"/>
            </a:lvl4pPr>
            <a:lvl5pPr marL="8046720" indent="0">
              <a:buNone/>
              <a:defRPr sz="4400"/>
            </a:lvl5pPr>
            <a:lvl6pPr marL="10058400" indent="0">
              <a:buNone/>
              <a:defRPr sz="4400"/>
            </a:lvl6pPr>
            <a:lvl7pPr marL="12070080" indent="0">
              <a:buNone/>
              <a:defRPr sz="4400"/>
            </a:lvl7pPr>
            <a:lvl8pPr marL="14081760" indent="0">
              <a:buNone/>
              <a:defRPr sz="4400"/>
            </a:lvl8pPr>
            <a:lvl9pPr marL="16093440" indent="0">
              <a:buNone/>
              <a:defRPr sz="4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76606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D0AF-1D6D-4139-83CF-1F9C4F9930FB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3/9/2018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3327380" y="37290595"/>
            <a:ext cx="1357884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41498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2EBA06-F16B-4B75-8662-6E00B119B18B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9555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 flipV="1">
            <a:off x="-1" y="0"/>
            <a:ext cx="40232013" cy="4427621"/>
          </a:xfrm>
          <a:prstGeom prst="rect">
            <a:avLst/>
          </a:prstGeom>
          <a:effectLst>
            <a:outerShdw blurRad="50800" dist="50800" dir="5400000" algn="ctr" rotWithShape="0">
              <a:srgbClr val="F3F3F3"/>
            </a:outerShdw>
          </a:effectLst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330" y="1029165"/>
            <a:ext cx="8886093" cy="2665828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-1589" y="39841101"/>
            <a:ext cx="40232012" cy="673487"/>
          </a:xfrm>
          <a:prstGeom prst="rect">
            <a:avLst/>
          </a:prstGeom>
          <a:solidFill>
            <a:srgbClr val="C5050C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9232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023360" rtl="0" eaLnBrk="1" latinLnBrk="0" hangingPunct="1">
        <a:lnSpc>
          <a:spcPct val="90000"/>
        </a:lnSpc>
        <a:spcBef>
          <a:spcPct val="0"/>
        </a:spcBef>
        <a:buNone/>
        <a:defRPr sz="193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05840" indent="-1005840" algn="l" defTabSz="4023360" rtl="0" eaLnBrk="1" latinLnBrk="0" hangingPunct="1">
        <a:lnSpc>
          <a:spcPct val="90000"/>
        </a:lnSpc>
        <a:spcBef>
          <a:spcPts val="4400"/>
        </a:spcBef>
        <a:buFont typeface="Arial" panose="020B0604020202020204" pitchFamily="34" charset="0"/>
        <a:buChar char="•"/>
        <a:defRPr sz="12320" kern="1200">
          <a:solidFill>
            <a:schemeClr val="tx1"/>
          </a:solidFill>
          <a:latin typeface="+mn-lt"/>
          <a:ea typeface="+mn-ea"/>
          <a:cs typeface="+mn-cs"/>
        </a:defRPr>
      </a:lvl1pPr>
      <a:lvl2pPr marL="301752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10560" kern="1200">
          <a:solidFill>
            <a:schemeClr val="tx1"/>
          </a:solidFill>
          <a:latin typeface="+mn-lt"/>
          <a:ea typeface="+mn-ea"/>
          <a:cs typeface="+mn-cs"/>
        </a:defRPr>
      </a:lvl2pPr>
      <a:lvl3pPr marL="502920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3pPr>
      <a:lvl4pPr marL="704088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4pPr>
      <a:lvl5pPr marL="905256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5pPr>
      <a:lvl6pPr marL="1106424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6pPr>
      <a:lvl7pPr marL="1307592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7pPr>
      <a:lvl8pPr marL="1508760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8pPr>
      <a:lvl9pPr marL="1709928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1pPr>
      <a:lvl2pPr marL="201168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3pPr>
      <a:lvl4pPr marL="603504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4pPr>
      <a:lvl5pPr marL="804672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5pPr>
      <a:lvl6pPr marL="1005840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6pPr>
      <a:lvl7pPr marL="1207008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7pPr>
      <a:lvl8pPr marL="1408176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8pPr>
      <a:lvl9pPr marL="1609344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40C65F3-A77A-FA44-92A2-53894868B10C}"/>
              </a:ext>
            </a:extLst>
          </p:cNvPr>
          <p:cNvSpPr/>
          <p:nvPr/>
        </p:nvSpPr>
        <p:spPr>
          <a:xfrm>
            <a:off x="636410" y="11009772"/>
            <a:ext cx="9601200" cy="59947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Image here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6A750D6-118B-0A4A-B1AD-0476AB3084FD}"/>
              </a:ext>
            </a:extLst>
          </p:cNvPr>
          <p:cNvSpPr/>
          <p:nvPr/>
        </p:nvSpPr>
        <p:spPr>
          <a:xfrm>
            <a:off x="20844527" y="9124122"/>
            <a:ext cx="7839330" cy="738456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Image here</a:t>
            </a:r>
          </a:p>
        </p:txBody>
      </p:sp>
      <p:sp>
        <p:nvSpPr>
          <p:cNvPr id="76" name="Rectangle 75"/>
          <p:cNvSpPr/>
          <p:nvPr/>
        </p:nvSpPr>
        <p:spPr>
          <a:xfrm>
            <a:off x="29992320" y="5958849"/>
            <a:ext cx="9601200" cy="101321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/>
          <p:cNvSpPr/>
          <p:nvPr/>
        </p:nvSpPr>
        <p:spPr>
          <a:xfrm>
            <a:off x="30246319" y="6116261"/>
            <a:ext cx="8933608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indent="-228600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US" sz="3200" dirty="0">
                <a:ea typeface="Times New Roman" charset="0"/>
              </a:rPr>
              <a:t>Bulleted text block</a:t>
            </a:r>
          </a:p>
          <a:p>
            <a:pPr marL="457200" marR="0" indent="-228600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US" sz="3200" dirty="0">
                <a:ea typeface="Times New Roman" charset="0"/>
              </a:rPr>
              <a:t>Bulleted text with </a:t>
            </a:r>
            <a:r>
              <a:rPr lang="en-US" sz="3200" b="1" dirty="0">
                <a:ea typeface="Times New Roman" charset="0"/>
              </a:rPr>
              <a:t>highlighted investigator </a:t>
            </a:r>
            <a:r>
              <a:rPr lang="en-US" sz="3200" dirty="0">
                <a:ea typeface="Times New Roman" charset="0"/>
              </a:rPr>
              <a:t>names</a:t>
            </a:r>
          </a:p>
          <a:p>
            <a:pPr marL="457200" marR="0" indent="-228600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US" sz="3200" dirty="0">
                <a:ea typeface="Times New Roman" charset="0"/>
              </a:rPr>
              <a:t>Bulleted text block</a:t>
            </a:r>
          </a:p>
          <a:p>
            <a:pPr marL="457200" marR="0" indent="-228600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US" sz="3200" dirty="0">
                <a:ea typeface="Times New Roman" charset="0"/>
              </a:rPr>
              <a:t>Bulleted text with </a:t>
            </a:r>
            <a:r>
              <a:rPr lang="en-US" sz="3200" b="1" dirty="0">
                <a:ea typeface="Times New Roman" charset="0"/>
              </a:rPr>
              <a:t>highlighted investigator </a:t>
            </a:r>
            <a:r>
              <a:rPr lang="en-US" sz="3200" dirty="0">
                <a:ea typeface="Times New Roman" charset="0"/>
              </a:rPr>
              <a:t>names</a:t>
            </a:r>
          </a:p>
          <a:p>
            <a:pPr marL="457200" marR="0" indent="-228600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US" sz="3200" dirty="0">
                <a:ea typeface="Times New Roman" charset="0"/>
              </a:rPr>
              <a:t>Bulleted text block</a:t>
            </a:r>
          </a:p>
          <a:p>
            <a:pPr marL="457200" marR="0" indent="-228600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US" sz="3200" dirty="0">
                <a:ea typeface="Times New Roman" charset="0"/>
              </a:rPr>
              <a:t>Bulleted text with </a:t>
            </a:r>
            <a:r>
              <a:rPr lang="en-US" sz="3200" b="1" dirty="0">
                <a:ea typeface="Times New Roman" charset="0"/>
              </a:rPr>
              <a:t>highlighted investigator </a:t>
            </a:r>
            <a:r>
              <a:rPr lang="en-US" sz="3200" dirty="0">
                <a:ea typeface="Times New Roman" charset="0"/>
              </a:rPr>
              <a:t>names</a:t>
            </a:r>
          </a:p>
          <a:p>
            <a:pPr marL="457200" marR="0" indent="-228600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US" sz="3200" dirty="0">
                <a:ea typeface="Times New Roman" charset="0"/>
              </a:rPr>
              <a:t>Bulleted text block</a:t>
            </a:r>
          </a:p>
          <a:p>
            <a:pPr marL="457200" marR="0" indent="-228600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US" sz="3200" dirty="0">
                <a:ea typeface="Times New Roman" charset="0"/>
              </a:rPr>
              <a:t>Bulleted text with </a:t>
            </a:r>
            <a:r>
              <a:rPr lang="en-US" sz="3200" b="1" dirty="0">
                <a:ea typeface="Times New Roman" charset="0"/>
              </a:rPr>
              <a:t>highlighted investigator </a:t>
            </a:r>
            <a:r>
              <a:rPr lang="en-US" sz="3200" dirty="0">
                <a:ea typeface="Times New Roman" charset="0"/>
              </a:rPr>
              <a:t>names</a:t>
            </a:r>
          </a:p>
        </p:txBody>
      </p:sp>
      <p:sp>
        <p:nvSpPr>
          <p:cNvPr id="74" name="Rectangle 73"/>
          <p:cNvSpPr/>
          <p:nvPr/>
        </p:nvSpPr>
        <p:spPr>
          <a:xfrm>
            <a:off x="636653" y="5958850"/>
            <a:ext cx="9509760" cy="333750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42257" y="6085778"/>
            <a:ext cx="94973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Text here.</a:t>
            </a:r>
          </a:p>
        </p:txBody>
      </p:sp>
      <p:sp>
        <p:nvSpPr>
          <p:cNvPr id="78" name="Rectangle 77"/>
          <p:cNvSpPr/>
          <p:nvPr/>
        </p:nvSpPr>
        <p:spPr>
          <a:xfrm>
            <a:off x="29992320" y="31119414"/>
            <a:ext cx="9601200" cy="84838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/>
          <p:cNvSpPr/>
          <p:nvPr/>
        </p:nvSpPr>
        <p:spPr>
          <a:xfrm>
            <a:off x="30127653" y="31309844"/>
            <a:ext cx="9126519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indent="-228600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US" sz="3200" dirty="0">
                <a:ea typeface="Times New Roman" charset="0"/>
              </a:rPr>
              <a:t>Bulleted text with </a:t>
            </a:r>
            <a:r>
              <a:rPr lang="en-US" sz="3200" b="1" dirty="0">
                <a:ea typeface="Times New Roman" charset="0"/>
              </a:rPr>
              <a:t>highlighted investigator </a:t>
            </a:r>
            <a:r>
              <a:rPr lang="en-US" sz="3200" dirty="0">
                <a:ea typeface="Times New Roman" charset="0"/>
              </a:rPr>
              <a:t>names</a:t>
            </a:r>
          </a:p>
          <a:p>
            <a:pPr marL="457200" marR="0" indent="-228600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US" sz="3200" dirty="0">
                <a:ea typeface="Times New Roman" charset="0"/>
              </a:rPr>
              <a:t>Bulleted text block</a:t>
            </a:r>
          </a:p>
          <a:p>
            <a:pPr marL="457200" marR="0" indent="-228600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US" sz="3200" dirty="0">
                <a:ea typeface="Times New Roman" charset="0"/>
              </a:rPr>
              <a:t>Bulleted text with </a:t>
            </a:r>
            <a:r>
              <a:rPr lang="en-US" sz="3200" b="1" dirty="0">
                <a:ea typeface="Times New Roman" charset="0"/>
              </a:rPr>
              <a:t>highlighted investigator </a:t>
            </a:r>
            <a:r>
              <a:rPr lang="en-US" sz="3200" dirty="0">
                <a:ea typeface="Times New Roman" charset="0"/>
              </a:rPr>
              <a:t>names</a:t>
            </a:r>
          </a:p>
          <a:p>
            <a:pPr marL="457200" marR="0" indent="-228600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US" sz="3200" dirty="0">
                <a:ea typeface="Times New Roman" charset="0"/>
              </a:rPr>
              <a:t>Bulleted text block</a:t>
            </a:r>
          </a:p>
        </p:txBody>
      </p:sp>
      <p:sp>
        <p:nvSpPr>
          <p:cNvPr id="102" name="Rectangle 101"/>
          <p:cNvSpPr/>
          <p:nvPr/>
        </p:nvSpPr>
        <p:spPr>
          <a:xfrm>
            <a:off x="11560959" y="5958850"/>
            <a:ext cx="17145000" cy="25303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11560959" y="17778509"/>
            <a:ext cx="17145000" cy="1060633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19328148" y="18655067"/>
            <a:ext cx="8907295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indent="-228600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US" sz="2800" dirty="0">
                <a:ea typeface="Times New Roman" charset="0"/>
              </a:rPr>
              <a:t>Bulleted text block</a:t>
            </a:r>
          </a:p>
          <a:p>
            <a:pPr marL="457200" marR="0" indent="-228600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US" sz="2800" dirty="0">
                <a:ea typeface="Times New Roman" charset="0"/>
              </a:rPr>
              <a:t>Bulleted text with </a:t>
            </a:r>
            <a:r>
              <a:rPr lang="en-US" sz="2800" b="1" dirty="0">
                <a:ea typeface="Times New Roman" charset="0"/>
              </a:rPr>
              <a:t>highlighted investigator </a:t>
            </a:r>
            <a:r>
              <a:rPr lang="en-US" sz="2800" dirty="0">
                <a:ea typeface="Times New Roman" charset="0"/>
              </a:rPr>
              <a:t>names</a:t>
            </a:r>
          </a:p>
          <a:p>
            <a:pPr marL="457200" marR="0" indent="-228600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US" sz="2800" dirty="0">
                <a:ea typeface="Times New Roman" charset="0"/>
              </a:rPr>
              <a:t>Bulleted text block</a:t>
            </a:r>
          </a:p>
          <a:p>
            <a:pPr marL="457200" marR="0" indent="-228600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US" sz="2800" dirty="0">
                <a:ea typeface="Times New Roman" charset="0"/>
              </a:rPr>
              <a:t>Bulleted text with </a:t>
            </a:r>
            <a:r>
              <a:rPr lang="en-US" sz="2800" b="1" dirty="0">
                <a:ea typeface="Times New Roman" charset="0"/>
              </a:rPr>
              <a:t>highlighted investigator </a:t>
            </a:r>
            <a:r>
              <a:rPr lang="en-US" sz="2800" dirty="0">
                <a:ea typeface="Times New Roman" charset="0"/>
              </a:rPr>
              <a:t>names</a:t>
            </a:r>
          </a:p>
          <a:p>
            <a:pPr marL="457200" marR="0" indent="-228600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US" sz="2800" dirty="0">
                <a:ea typeface="Times New Roman" charset="0"/>
              </a:rPr>
              <a:t>Bulleted text block</a:t>
            </a:r>
          </a:p>
          <a:p>
            <a:pPr marL="457200" marR="0" indent="-228600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US" sz="2800" dirty="0">
                <a:ea typeface="Times New Roman" charset="0"/>
              </a:rPr>
              <a:t>Bulleted text with </a:t>
            </a:r>
            <a:r>
              <a:rPr lang="en-US" sz="2800" b="1" dirty="0">
                <a:ea typeface="Times New Roman" charset="0"/>
              </a:rPr>
              <a:t>highlighted investigator </a:t>
            </a:r>
            <a:r>
              <a:rPr lang="en-US" sz="2800" dirty="0">
                <a:ea typeface="Times New Roman" charset="0"/>
              </a:rPr>
              <a:t>names</a:t>
            </a:r>
          </a:p>
          <a:p>
            <a:pPr marL="457200" marR="0" indent="-228600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US" sz="2800" dirty="0">
                <a:ea typeface="Times New Roman" charset="0"/>
              </a:rPr>
              <a:t>Bulleted text block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42258" y="9914596"/>
            <a:ext cx="9601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rgbClr val="C20011"/>
                </a:solidFill>
                <a:latin typeface="Calibri"/>
                <a:cs typeface="Calibri"/>
              </a:rPr>
              <a:t>Section Heading 2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8875687" y="1514822"/>
            <a:ext cx="2485424" cy="1446550"/>
          </a:xfrm>
          <a:prstGeom prst="rect">
            <a:avLst/>
          </a:prstGeom>
          <a:noFill/>
          <a:effectLst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8800" b="1" dirty="0">
                <a:latin typeface="Arial"/>
                <a:cs typeface="Arial"/>
              </a:rPr>
              <a:t>Title</a:t>
            </a:r>
          </a:p>
        </p:txBody>
      </p:sp>
      <p:sp>
        <p:nvSpPr>
          <p:cNvPr id="6" name="Rectangle 5"/>
          <p:cNvSpPr/>
          <p:nvPr/>
        </p:nvSpPr>
        <p:spPr>
          <a:xfrm>
            <a:off x="642258" y="4784971"/>
            <a:ext cx="9601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dirty="0">
                <a:solidFill>
                  <a:srgbClr val="C20011"/>
                </a:solidFill>
                <a:latin typeface="Calibri"/>
                <a:cs typeface="Calibri"/>
              </a:rPr>
              <a:t>Section Heading 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623220" y="4784971"/>
            <a:ext cx="98786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6000" b="1" dirty="0">
                <a:solidFill>
                  <a:srgbClr val="C20011"/>
                </a:solidFill>
                <a:latin typeface="Calibri"/>
                <a:cs typeface="Calibri"/>
              </a:rPr>
              <a:t>Section Heading 5</a:t>
            </a:r>
          </a:p>
        </p:txBody>
      </p:sp>
      <p:sp>
        <p:nvSpPr>
          <p:cNvPr id="65" name="Rectangle 64"/>
          <p:cNvSpPr>
            <a:spLocks noChangeArrowheads="1"/>
          </p:cNvSpPr>
          <p:nvPr/>
        </p:nvSpPr>
        <p:spPr bwMode="auto">
          <a:xfrm>
            <a:off x="29837743" y="18127102"/>
            <a:ext cx="821064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defTabSz="2298700" rtl="0" fontAlgn="base">
              <a:spcBef>
                <a:spcPct val="0"/>
              </a:spcBef>
              <a:spcAft>
                <a:spcPct val="0"/>
              </a:spcAft>
              <a:defRPr sz="9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2298700" indent="-1841500" algn="l" defTabSz="2298700" rtl="0" fontAlgn="base">
              <a:spcBef>
                <a:spcPct val="0"/>
              </a:spcBef>
              <a:spcAft>
                <a:spcPct val="0"/>
              </a:spcAft>
              <a:defRPr sz="9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4597400" indent="-3683000" algn="l" defTabSz="2298700" rtl="0" fontAlgn="base">
              <a:spcBef>
                <a:spcPct val="0"/>
              </a:spcBef>
              <a:spcAft>
                <a:spcPct val="0"/>
              </a:spcAft>
              <a:defRPr sz="9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6896100" indent="-5524500" algn="l" defTabSz="2298700" rtl="0" fontAlgn="base">
              <a:spcBef>
                <a:spcPct val="0"/>
              </a:spcBef>
              <a:spcAft>
                <a:spcPct val="0"/>
              </a:spcAft>
              <a:defRPr sz="9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9194800" indent="-7366000" algn="l" defTabSz="2298700" rtl="0" fontAlgn="base">
              <a:spcBef>
                <a:spcPct val="0"/>
              </a:spcBef>
              <a:spcAft>
                <a:spcPct val="0"/>
              </a:spcAft>
              <a:defRPr sz="9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9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9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9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9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sz="6000" b="1" dirty="0">
                <a:solidFill>
                  <a:srgbClr val="C00000"/>
                </a:solidFill>
                <a:latin typeface="+mn-lt"/>
                <a:ea typeface="ＭＳ Ｐゴシック" pitchFamily="34" charset="-128"/>
                <a:cs typeface="+mn-cs"/>
              </a:rPr>
              <a:t>Section Heading 7</a:t>
            </a:r>
          </a:p>
        </p:txBody>
      </p:sp>
      <p:sp>
        <p:nvSpPr>
          <p:cNvPr id="66" name="Rectangle 65"/>
          <p:cNvSpPr>
            <a:spLocks noChangeArrowheads="1"/>
          </p:cNvSpPr>
          <p:nvPr/>
        </p:nvSpPr>
        <p:spPr bwMode="auto">
          <a:xfrm>
            <a:off x="29837743" y="29753835"/>
            <a:ext cx="91440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defTabSz="2298700" rtl="0" fontAlgn="base">
              <a:spcBef>
                <a:spcPct val="0"/>
              </a:spcBef>
              <a:spcAft>
                <a:spcPct val="0"/>
              </a:spcAft>
              <a:defRPr sz="9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2298700" indent="-1841500" algn="l" defTabSz="2298700" rtl="0" fontAlgn="base">
              <a:spcBef>
                <a:spcPct val="0"/>
              </a:spcBef>
              <a:spcAft>
                <a:spcPct val="0"/>
              </a:spcAft>
              <a:defRPr sz="9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4597400" indent="-3683000" algn="l" defTabSz="2298700" rtl="0" fontAlgn="base">
              <a:spcBef>
                <a:spcPct val="0"/>
              </a:spcBef>
              <a:spcAft>
                <a:spcPct val="0"/>
              </a:spcAft>
              <a:defRPr sz="9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6896100" indent="-5524500" algn="l" defTabSz="2298700" rtl="0" fontAlgn="base">
              <a:spcBef>
                <a:spcPct val="0"/>
              </a:spcBef>
              <a:spcAft>
                <a:spcPct val="0"/>
              </a:spcAft>
              <a:defRPr sz="9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9194800" indent="-7366000" algn="l" defTabSz="2298700" rtl="0" fontAlgn="base">
              <a:spcBef>
                <a:spcPct val="0"/>
              </a:spcBef>
              <a:spcAft>
                <a:spcPct val="0"/>
              </a:spcAft>
              <a:defRPr sz="9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9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9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9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9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sz="6000" b="1" dirty="0">
                <a:solidFill>
                  <a:srgbClr val="C00000"/>
                </a:solidFill>
                <a:latin typeface="+mn-lt"/>
                <a:ea typeface="ＭＳ Ｐゴシック" pitchFamily="34" charset="-128"/>
                <a:cs typeface="+mn-cs"/>
              </a:rPr>
              <a:t>Section Heading 8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42258" y="30103751"/>
            <a:ext cx="96011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rgbClr val="C20011"/>
                </a:solidFill>
                <a:latin typeface="Calibri"/>
                <a:cs typeface="Calibri"/>
              </a:rPr>
              <a:t>Section Heading 3</a:t>
            </a:r>
          </a:p>
        </p:txBody>
      </p:sp>
      <p:sp>
        <p:nvSpPr>
          <p:cNvPr id="68" name="Rectangle 67"/>
          <p:cNvSpPr>
            <a:spLocks noChangeArrowheads="1"/>
          </p:cNvSpPr>
          <p:nvPr/>
        </p:nvSpPr>
        <p:spPr bwMode="auto">
          <a:xfrm>
            <a:off x="29837744" y="4784971"/>
            <a:ext cx="608067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defTabSz="2298700" rtl="0" fontAlgn="base">
              <a:spcBef>
                <a:spcPct val="0"/>
              </a:spcBef>
              <a:spcAft>
                <a:spcPct val="0"/>
              </a:spcAft>
              <a:defRPr sz="9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2298700" indent="-1841500" algn="l" defTabSz="2298700" rtl="0" fontAlgn="base">
              <a:spcBef>
                <a:spcPct val="0"/>
              </a:spcBef>
              <a:spcAft>
                <a:spcPct val="0"/>
              </a:spcAft>
              <a:defRPr sz="9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4597400" indent="-3683000" algn="l" defTabSz="2298700" rtl="0" fontAlgn="base">
              <a:spcBef>
                <a:spcPct val="0"/>
              </a:spcBef>
              <a:spcAft>
                <a:spcPct val="0"/>
              </a:spcAft>
              <a:defRPr sz="9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6896100" indent="-5524500" algn="l" defTabSz="2298700" rtl="0" fontAlgn="base">
              <a:spcBef>
                <a:spcPct val="0"/>
              </a:spcBef>
              <a:spcAft>
                <a:spcPct val="0"/>
              </a:spcAft>
              <a:defRPr sz="9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9194800" indent="-7366000" algn="l" defTabSz="2298700" rtl="0" fontAlgn="base">
              <a:spcBef>
                <a:spcPct val="0"/>
              </a:spcBef>
              <a:spcAft>
                <a:spcPct val="0"/>
              </a:spcAft>
              <a:defRPr sz="9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9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9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9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91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sz="6000" b="1" dirty="0">
                <a:solidFill>
                  <a:srgbClr val="C00000"/>
                </a:solidFill>
                <a:latin typeface="+mn-lt"/>
                <a:ea typeface="ＭＳ Ｐゴシック" pitchFamily="34" charset="-128"/>
                <a:cs typeface="+mn-cs"/>
              </a:rPr>
              <a:t>Section Heading 6</a:t>
            </a:r>
          </a:p>
        </p:txBody>
      </p:sp>
      <p:sp>
        <p:nvSpPr>
          <p:cNvPr id="5" name="Rectangle 4"/>
          <p:cNvSpPr/>
          <p:nvPr/>
        </p:nvSpPr>
        <p:spPr>
          <a:xfrm>
            <a:off x="11623220" y="8751628"/>
            <a:ext cx="171358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/>
              <a:t>Section subheading here</a:t>
            </a:r>
            <a:endParaRPr lang="en-US" sz="3600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0972800" y="4856030"/>
            <a:ext cx="0" cy="34747200"/>
          </a:xfrm>
          <a:prstGeom prst="line">
            <a:avLst/>
          </a:prstGeom>
          <a:ln w="444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9260800" y="4856030"/>
            <a:ext cx="0" cy="34747200"/>
          </a:xfrm>
          <a:prstGeom prst="line">
            <a:avLst/>
          </a:prstGeom>
          <a:ln w="444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616533" y="17352312"/>
            <a:ext cx="9624748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indent="-228600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US" sz="2400" dirty="0">
                <a:ea typeface="Times New Roman" charset="0"/>
              </a:rPr>
              <a:t>Bulleted text block</a:t>
            </a:r>
          </a:p>
          <a:p>
            <a:pPr marL="457200" marR="0" indent="-228600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US" sz="2400" dirty="0">
                <a:ea typeface="Times New Roman" charset="0"/>
              </a:rPr>
              <a:t>Bulleted text with </a:t>
            </a:r>
            <a:r>
              <a:rPr lang="en-US" sz="2400" b="1" dirty="0">
                <a:ea typeface="Times New Roman" charset="0"/>
              </a:rPr>
              <a:t>highlighted investigator </a:t>
            </a:r>
            <a:r>
              <a:rPr lang="en-US" sz="2400" dirty="0">
                <a:ea typeface="Times New Roman" charset="0"/>
              </a:rPr>
              <a:t>names </a:t>
            </a:r>
          </a:p>
        </p:txBody>
      </p:sp>
      <p:sp>
        <p:nvSpPr>
          <p:cNvPr id="7" name="Rectangle 6"/>
          <p:cNvSpPr/>
          <p:nvPr/>
        </p:nvSpPr>
        <p:spPr>
          <a:xfrm>
            <a:off x="14034052" y="17887257"/>
            <a:ext cx="144645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/>
              <a:t>Section subheading here</a:t>
            </a:r>
            <a:endParaRPr lang="en-US" sz="3600" dirty="0"/>
          </a:p>
        </p:txBody>
      </p:sp>
      <p:sp>
        <p:nvSpPr>
          <p:cNvPr id="64" name="Rectangle 63"/>
          <p:cNvSpPr/>
          <p:nvPr/>
        </p:nvSpPr>
        <p:spPr>
          <a:xfrm>
            <a:off x="11702142" y="29163422"/>
            <a:ext cx="169045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/>
              <a:t>Section subheading here</a:t>
            </a:r>
            <a:endParaRPr lang="en-US" sz="36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402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8" name="Text Box 6"/>
          <p:cNvSpPr txBox="1">
            <a:spLocks/>
          </p:cNvSpPr>
          <p:nvPr/>
        </p:nvSpPr>
        <p:spPr>
          <a:xfrm>
            <a:off x="21055711" y="37995298"/>
            <a:ext cx="7839329" cy="529016"/>
          </a:xfrm>
          <a:prstGeom prst="rect">
            <a:avLst/>
          </a:prstGeom>
          <a:solidFill>
            <a:prstClr val="white"/>
          </a:solidFill>
          <a:ln>
            <a:noFill/>
          </a:ln>
          <a:effectLst/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1000"/>
              </a:spcAft>
            </a:pPr>
            <a:r>
              <a:rPr lang="en-US" sz="1800" b="1" dirty="0">
                <a:solidFill>
                  <a:srgbClr val="000000"/>
                </a:solidFill>
                <a:effectLst/>
                <a:ea typeface="SimSun" charset="-122"/>
              </a:rPr>
              <a:t>Figure Caption here.</a:t>
            </a:r>
            <a:endParaRPr lang="en-US" sz="1800" b="1" dirty="0">
              <a:solidFill>
                <a:srgbClr val="1F497D"/>
              </a:solidFill>
              <a:effectLst/>
              <a:ea typeface="SimSun" charset="-122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11532283" y="9497187"/>
            <a:ext cx="9312244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indent="-228600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US" sz="2800" dirty="0">
                <a:ea typeface="Times New Roman" charset="0"/>
              </a:rPr>
              <a:t>Bulleted text block</a:t>
            </a:r>
          </a:p>
          <a:p>
            <a:pPr marL="457200" marR="0" indent="-228600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US" sz="2800" dirty="0">
                <a:ea typeface="Times New Roman" charset="0"/>
              </a:rPr>
              <a:t>Bulleted text with </a:t>
            </a:r>
            <a:r>
              <a:rPr lang="en-US" sz="2800" b="1" dirty="0">
                <a:ea typeface="Times New Roman" charset="0"/>
              </a:rPr>
              <a:t>highlighted investigator </a:t>
            </a:r>
            <a:r>
              <a:rPr lang="en-US" sz="2800" dirty="0">
                <a:ea typeface="Times New Roman" charset="0"/>
              </a:rPr>
              <a:t>names.</a:t>
            </a:r>
          </a:p>
          <a:p>
            <a:pPr marL="228600" marR="0">
              <a:spcBef>
                <a:spcPts val="0"/>
              </a:spcBef>
              <a:spcAft>
                <a:spcPts val="1200"/>
              </a:spcAft>
            </a:pPr>
            <a:r>
              <a:rPr lang="en-US" sz="2800" dirty="0">
                <a:ea typeface="Times New Roman" charset="0"/>
              </a:rPr>
              <a:t>.</a:t>
            </a:r>
            <a:endParaRPr lang="en-US" sz="2800" dirty="0">
              <a:ea typeface="宋体" charset="-122"/>
            </a:endParaRPr>
          </a:p>
          <a:p>
            <a:pPr marL="457200" marR="0" indent="-228600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</a:pPr>
            <a:endParaRPr lang="en-US" sz="2800" dirty="0">
              <a:ea typeface="宋体" charset="-122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11532283" y="30117935"/>
            <a:ext cx="834253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indent="-228600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US" sz="2800" dirty="0">
                <a:ea typeface="Times New Roman" charset="0"/>
              </a:rPr>
              <a:t>Bulleted text block</a:t>
            </a:r>
          </a:p>
          <a:p>
            <a:pPr marL="457200" marR="0" indent="-228600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US" sz="2800" dirty="0">
                <a:ea typeface="Times New Roman" charset="0"/>
              </a:rPr>
              <a:t>Bulleted text with </a:t>
            </a:r>
            <a:r>
              <a:rPr lang="en-US" sz="2800" b="1" dirty="0">
                <a:ea typeface="Times New Roman" charset="0"/>
              </a:rPr>
              <a:t>highlighted investigator </a:t>
            </a:r>
            <a:r>
              <a:rPr lang="en-US" sz="2800" dirty="0">
                <a:ea typeface="Times New Roman" charset="0"/>
              </a:rPr>
              <a:t>names</a:t>
            </a:r>
          </a:p>
          <a:p>
            <a:pPr marL="457200" marR="0" indent="-228600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US" sz="2800" dirty="0">
                <a:ea typeface="Times New Roman" charset="0"/>
              </a:rPr>
              <a:t>Bulleted text block</a:t>
            </a:r>
          </a:p>
          <a:p>
            <a:pPr marL="457200" marR="0" indent="-228600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US" sz="2800" dirty="0">
                <a:ea typeface="Times New Roman" charset="0"/>
              </a:rPr>
              <a:t>Bulleted text with </a:t>
            </a:r>
            <a:r>
              <a:rPr lang="en-US" sz="2800" b="1" dirty="0">
                <a:ea typeface="Times New Roman" charset="0"/>
              </a:rPr>
              <a:t>highlighted investigator </a:t>
            </a:r>
            <a:r>
              <a:rPr lang="en-US" sz="2800" dirty="0">
                <a:ea typeface="Times New Roman" charset="0"/>
              </a:rPr>
              <a:t>names</a:t>
            </a:r>
          </a:p>
          <a:p>
            <a:pPr marL="457200" marR="0" indent="-228600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US" sz="2800" dirty="0">
                <a:ea typeface="Times New Roman" charset="0"/>
              </a:rPr>
              <a:t>Bulleted text block</a:t>
            </a:r>
          </a:p>
          <a:p>
            <a:pPr marL="457200" marR="0" indent="-228600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US" sz="2800" dirty="0">
                <a:ea typeface="Times New Roman" charset="0"/>
              </a:rPr>
              <a:t>Bulleted text with </a:t>
            </a:r>
            <a:r>
              <a:rPr lang="en-US" sz="2800" b="1" dirty="0">
                <a:ea typeface="Times New Roman" charset="0"/>
              </a:rPr>
              <a:t>highlighted investigator </a:t>
            </a:r>
            <a:r>
              <a:rPr lang="en-US" sz="2800" dirty="0">
                <a:ea typeface="Times New Roman" charset="0"/>
              </a:rPr>
              <a:t>names</a:t>
            </a:r>
          </a:p>
          <a:p>
            <a:pPr marL="457200" marR="0" indent="-228600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US" sz="2800" dirty="0">
                <a:ea typeface="Times New Roman" charset="0"/>
              </a:rPr>
              <a:t>Bulleted text block</a:t>
            </a:r>
          </a:p>
        </p:txBody>
      </p:sp>
      <p:sp>
        <p:nvSpPr>
          <p:cNvPr id="99" name="Rectangle 98"/>
          <p:cNvSpPr/>
          <p:nvPr/>
        </p:nvSpPr>
        <p:spPr>
          <a:xfrm>
            <a:off x="11678281" y="6836311"/>
            <a:ext cx="8680501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spcAft>
                <a:spcPts val="600"/>
              </a:spcAft>
              <a:buFont typeface="Arial" charset="0"/>
              <a:buChar char="•"/>
            </a:pPr>
            <a:r>
              <a:rPr lang="en-US" sz="2800" dirty="0"/>
              <a:t>Bulleted text here</a:t>
            </a:r>
          </a:p>
          <a:p>
            <a:pPr marL="457200" lvl="0" indent="-457200">
              <a:spcAft>
                <a:spcPts val="600"/>
              </a:spcAft>
              <a:buFont typeface="Arial" charset="0"/>
              <a:buChar char="•"/>
            </a:pPr>
            <a:r>
              <a:rPr lang="en-US" sz="2800" dirty="0"/>
              <a:t>Bulleted text here</a:t>
            </a:r>
          </a:p>
          <a:p>
            <a:pPr marL="457200" lvl="0" indent="-457200">
              <a:spcAft>
                <a:spcPts val="600"/>
              </a:spcAft>
              <a:buFont typeface="Arial" charset="0"/>
              <a:buChar char="•"/>
            </a:pPr>
            <a:r>
              <a:rPr lang="en-US" sz="2800" dirty="0"/>
              <a:t>Bulleted text here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21076437" y="6405424"/>
            <a:ext cx="7958886" cy="2046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600"/>
              </a:spcAft>
              <a:buFont typeface="Arial" charset="0"/>
              <a:buChar char="•"/>
            </a:pPr>
            <a:r>
              <a:rPr lang="en-US" sz="2800" dirty="0"/>
              <a:t>Bulleted text here</a:t>
            </a:r>
          </a:p>
          <a:p>
            <a:pPr marL="457200" indent="-457200">
              <a:spcAft>
                <a:spcPts val="600"/>
              </a:spcAft>
              <a:buFont typeface="Arial" charset="0"/>
              <a:buChar char="•"/>
            </a:pPr>
            <a:r>
              <a:rPr lang="en-US" sz="2800" dirty="0"/>
              <a:t>Bulleted text here</a:t>
            </a:r>
          </a:p>
          <a:p>
            <a:pPr marL="457200" indent="-457200">
              <a:spcAft>
                <a:spcPts val="600"/>
              </a:spcAft>
              <a:buFont typeface="Arial" charset="0"/>
              <a:buChar char="•"/>
            </a:pPr>
            <a:r>
              <a:rPr lang="en-US" sz="2800" dirty="0"/>
              <a:t>Bulleted text here</a:t>
            </a:r>
          </a:p>
          <a:p>
            <a:pPr marL="457200" indent="-457200">
              <a:spcAft>
                <a:spcPts val="600"/>
              </a:spcAft>
              <a:buFont typeface="Arial" charset="0"/>
              <a:buChar char="•"/>
            </a:pPr>
            <a:r>
              <a:rPr lang="en-US" sz="2800" dirty="0"/>
              <a:t>Bulleted text here</a:t>
            </a:r>
          </a:p>
        </p:txBody>
      </p:sp>
      <p:sp>
        <p:nvSpPr>
          <p:cNvPr id="100" name="TextBox 131"/>
          <p:cNvSpPr txBox="1"/>
          <p:nvPr/>
        </p:nvSpPr>
        <p:spPr>
          <a:xfrm>
            <a:off x="29992320" y="19330721"/>
            <a:ext cx="8852563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2299030" rtl="0" eaLnBrk="1" latinLnBrk="0" hangingPunct="1"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99030" algn="l" defTabSz="2299030" rtl="0" eaLnBrk="1" latinLnBrk="0" hangingPunct="1"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98060" algn="l" defTabSz="2299030" rtl="0" eaLnBrk="1" latinLnBrk="0" hangingPunct="1"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97091" algn="l" defTabSz="2299030" rtl="0" eaLnBrk="1" latinLnBrk="0" hangingPunct="1"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96121" algn="l" defTabSz="2299030" rtl="0" eaLnBrk="1" latinLnBrk="0" hangingPunct="1"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95151" algn="l" defTabSz="2299030" rtl="0" eaLnBrk="1" latinLnBrk="0" hangingPunct="1"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94181" algn="l" defTabSz="2299030" rtl="0" eaLnBrk="1" latinLnBrk="0" hangingPunct="1"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93211" algn="l" defTabSz="2299030" rtl="0" eaLnBrk="1" latinLnBrk="0" hangingPunct="1"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392242" algn="l" defTabSz="2299030" rtl="0" eaLnBrk="1" latinLnBrk="0" hangingPunct="1"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indent="-228600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US" sz="3200" dirty="0">
                <a:ea typeface="Times New Roman" charset="0"/>
              </a:rPr>
              <a:t>Bulleted text with </a:t>
            </a:r>
            <a:r>
              <a:rPr lang="en-US" sz="3200" b="1" dirty="0">
                <a:ea typeface="Times New Roman" charset="0"/>
              </a:rPr>
              <a:t>highlighted investigator </a:t>
            </a:r>
            <a:r>
              <a:rPr lang="en-US" sz="3200" dirty="0">
                <a:ea typeface="Times New Roman" charset="0"/>
              </a:rPr>
              <a:t>names</a:t>
            </a:r>
          </a:p>
          <a:p>
            <a:pPr marL="457200" marR="0" indent="-228600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US" sz="3200" dirty="0">
                <a:ea typeface="Times New Roman" charset="0"/>
              </a:rPr>
              <a:t>Bulleted text block</a:t>
            </a:r>
          </a:p>
          <a:p>
            <a:pPr marL="457200" marR="0" indent="-228600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US" sz="3200" dirty="0">
                <a:ea typeface="Times New Roman" charset="0"/>
              </a:rPr>
              <a:t>Bulleted text with </a:t>
            </a:r>
            <a:r>
              <a:rPr lang="en-US" sz="3200" b="1" dirty="0">
                <a:ea typeface="Times New Roman" charset="0"/>
              </a:rPr>
              <a:t>highlighted investigator </a:t>
            </a:r>
            <a:r>
              <a:rPr lang="en-US" sz="3200" dirty="0">
                <a:ea typeface="Times New Roman" charset="0"/>
              </a:rPr>
              <a:t>names</a:t>
            </a:r>
          </a:p>
          <a:p>
            <a:pPr marL="457200" marR="0" indent="-228600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US" sz="3200" dirty="0">
                <a:ea typeface="Times New Roman" charset="0"/>
              </a:rPr>
              <a:t>Bulleted text block</a:t>
            </a:r>
          </a:p>
        </p:txBody>
      </p:sp>
      <p:sp>
        <p:nvSpPr>
          <p:cNvPr id="4" name="Rectangle 3"/>
          <p:cNvSpPr/>
          <p:nvPr/>
        </p:nvSpPr>
        <p:spPr>
          <a:xfrm>
            <a:off x="11702142" y="6088858"/>
            <a:ext cx="93881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3600" b="1" dirty="0"/>
              <a:t>Section subheading here</a:t>
            </a:r>
            <a:endParaRPr lang="en-US" sz="3600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3DF67C50-AFD7-A14F-91B9-A1D3351BD58C}"/>
              </a:ext>
            </a:extLst>
          </p:cNvPr>
          <p:cNvSpPr/>
          <p:nvPr/>
        </p:nvSpPr>
        <p:spPr>
          <a:xfrm>
            <a:off x="636410" y="31525900"/>
            <a:ext cx="9601200" cy="73463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Image here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6DC941F-5796-634E-BC84-A4C97D669EFE}"/>
              </a:ext>
            </a:extLst>
          </p:cNvPr>
          <p:cNvSpPr/>
          <p:nvPr/>
        </p:nvSpPr>
        <p:spPr>
          <a:xfrm>
            <a:off x="11799188" y="18864596"/>
            <a:ext cx="7528960" cy="91838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Image here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02FA58D6-8463-6E42-856B-F9B6D2326A92}"/>
              </a:ext>
            </a:extLst>
          </p:cNvPr>
          <p:cNvSpPr/>
          <p:nvPr/>
        </p:nvSpPr>
        <p:spPr>
          <a:xfrm>
            <a:off x="20919743" y="30141331"/>
            <a:ext cx="7839330" cy="765386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Image here</a:t>
            </a:r>
          </a:p>
        </p:txBody>
      </p:sp>
      <p:sp>
        <p:nvSpPr>
          <p:cNvPr id="61" name="Text Box 6">
            <a:extLst>
              <a:ext uri="{FF2B5EF4-FFF2-40B4-BE49-F238E27FC236}">
                <a16:creationId xmlns:a16="http://schemas.microsoft.com/office/drawing/2014/main" id="{54BD317B-8E13-9C46-B512-C83FF2600D38}"/>
              </a:ext>
            </a:extLst>
          </p:cNvPr>
          <p:cNvSpPr txBox="1">
            <a:spLocks/>
          </p:cNvSpPr>
          <p:nvPr/>
        </p:nvSpPr>
        <p:spPr>
          <a:xfrm>
            <a:off x="20895327" y="16680930"/>
            <a:ext cx="7839329" cy="529016"/>
          </a:xfrm>
          <a:prstGeom prst="rect">
            <a:avLst/>
          </a:prstGeom>
          <a:solidFill>
            <a:prstClr val="white"/>
          </a:solidFill>
          <a:ln>
            <a:noFill/>
          </a:ln>
          <a:effectLst/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1000"/>
              </a:spcAft>
            </a:pPr>
            <a:r>
              <a:rPr lang="en-US" sz="1800" b="1" dirty="0">
                <a:solidFill>
                  <a:srgbClr val="000000"/>
                </a:solidFill>
                <a:effectLst/>
                <a:ea typeface="SimSun" charset="-122"/>
              </a:rPr>
              <a:t>Figure Caption here.</a:t>
            </a:r>
            <a:endParaRPr lang="en-US" sz="1800" b="1" dirty="0">
              <a:solidFill>
                <a:srgbClr val="1F497D"/>
              </a:solidFill>
              <a:effectLst/>
              <a:ea typeface="SimSun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955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16685</TotalTime>
  <Words>229</Words>
  <Application>Microsoft Office PowerPoint</Application>
  <PresentationFormat>Custom</PresentationFormat>
  <Paragraphs>63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ＭＳ Ｐゴシック</vt:lpstr>
      <vt:lpstr>SimSun</vt:lpstr>
      <vt:lpstr>SimSun</vt:lpstr>
      <vt:lpstr>Arial</vt:lpstr>
      <vt:lpstr>Calibri</vt:lpstr>
      <vt:lpstr>Calibri Light</vt:lpstr>
      <vt:lpstr>Times New Roman</vt:lpstr>
      <vt:lpstr>1_Office Theme</vt:lpstr>
      <vt:lpstr>PowerPoint Presentation</vt:lpstr>
    </vt:vector>
  </TitlesOfParts>
  <Company>UW-Madison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Media Solutions</dc:creator>
  <cp:lastModifiedBy>Anne Cavanagh</cp:lastModifiedBy>
  <cp:revision>567</cp:revision>
  <cp:lastPrinted>2012-08-17T14:39:21Z</cp:lastPrinted>
  <dcterms:created xsi:type="dcterms:W3CDTF">2012-08-03T23:46:31Z</dcterms:created>
  <dcterms:modified xsi:type="dcterms:W3CDTF">2018-03-09T17:49:01Z</dcterms:modified>
</cp:coreProperties>
</file>