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6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9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816864"/>
            <a:ext cx="1971675" cy="4230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816864"/>
            <a:ext cx="5800725" cy="42306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7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5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6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21793"/>
            <a:ext cx="7886700" cy="1059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6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8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8096"/>
            <a:ext cx="2949178" cy="1289304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03567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296570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0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04672"/>
            <a:ext cx="2949178" cy="125272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29413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75644"/>
            <a:ext cx="7886700" cy="915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318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776BB-FA8F-406A-B0C4-52CA8910B53F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9D5D4-A73A-4B04-AC13-32046FEAAD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-2"/>
            <a:ext cx="9144000" cy="649224"/>
          </a:xfrm>
          <a:prstGeom prst="rect">
            <a:avLst/>
          </a:prstGeom>
          <a:solidFill>
            <a:srgbClr val="AB8C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8561"/>
            <a:ext cx="9144000" cy="108994"/>
          </a:xfrm>
          <a:prstGeom prst="rect">
            <a:avLst/>
          </a:prstGeom>
          <a:solidFill>
            <a:srgbClr val="C505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812" b="-33812"/>
          <a:stretch/>
        </p:blipFill>
        <p:spPr>
          <a:xfrm>
            <a:off x="0" y="5143879"/>
            <a:ext cx="9144000" cy="21765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8" y="5737840"/>
            <a:ext cx="1874215" cy="9739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57" y="129709"/>
            <a:ext cx="994410" cy="3924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268" y="130721"/>
            <a:ext cx="1028700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5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C5050C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set Wide.potx" id="{63650B34-59DE-4228-9AAF-C2F8BD1FFBE8}" vid="{E23781C9-DBFC-4646-AAC8-9E246B18D1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Sunset Standard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Lato Medium</vt:lpstr>
      <vt:lpstr>Office Theme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Cavanagh</dc:creator>
  <cp:lastModifiedBy>Anne Cavanagh</cp:lastModifiedBy>
  <cp:revision>1</cp:revision>
  <dcterms:created xsi:type="dcterms:W3CDTF">2018-01-17T20:33:06Z</dcterms:created>
  <dcterms:modified xsi:type="dcterms:W3CDTF">2018-01-17T20:33:18Z</dcterms:modified>
</cp:coreProperties>
</file>