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8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6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9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816863"/>
            <a:ext cx="2628900" cy="4230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816863"/>
            <a:ext cx="7734300" cy="42306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7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5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6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21792"/>
            <a:ext cx="10515600" cy="1059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6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8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68096"/>
            <a:ext cx="3932237" cy="128930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0356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29657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0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04672"/>
            <a:ext cx="3932237" cy="125272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29413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75644"/>
            <a:ext cx="10515600" cy="915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18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812" b="-33812"/>
          <a:stretch/>
        </p:blipFill>
        <p:spPr>
          <a:xfrm>
            <a:off x="0" y="4538701"/>
            <a:ext cx="12192000" cy="29020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8" y="5382361"/>
            <a:ext cx="2350408" cy="122145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-2"/>
            <a:ext cx="12192000" cy="649224"/>
          </a:xfrm>
          <a:prstGeom prst="rect">
            <a:avLst/>
          </a:prstGeom>
          <a:solidFill>
            <a:srgbClr val="AB8C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57" y="129709"/>
            <a:ext cx="994410" cy="3924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943" y="159385"/>
            <a:ext cx="1028700" cy="4114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48561"/>
            <a:ext cx="12192000" cy="108994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5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C5050C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977F3A37-85E4-4975-B375-DAEC82FBDECE}" vid="{6E984BAE-F05A-4254-81E7-7C5CF387AF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Sunset Wide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Lato Medium</vt:lpstr>
      <vt:lpstr>Office Theme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2018-01-17T20:34:00Z</dcterms:created>
  <dcterms:modified xsi:type="dcterms:W3CDTF">2018-01-17T20:34:23Z</dcterms:modified>
</cp:coreProperties>
</file>