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05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8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81859" y="1702298"/>
            <a:ext cx="5828281" cy="3090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399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ctr"/>
          <a:lstStyle>
            <a:lvl1pPr algn="l">
              <a:defRPr sz="6000" kern="1200" baseline="0">
                <a:solidFill>
                  <a:schemeClr val="tx1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740" y="5624195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011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740" y="5624195"/>
            <a:ext cx="1318260" cy="10972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698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kern="1200">
                <a:solidFill>
                  <a:schemeClr val="tx1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defRPr>
            </a:lvl1pPr>
          </a:lstStyle>
          <a:p>
            <a:r>
              <a:rPr lang="en-US" dirty="0" smtClean="0"/>
              <a:t>Section Header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740" y="5624195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379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740" y="5624195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190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740" y="5624195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195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740" y="5624195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397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13978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13847" y="995363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Picture Caption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740" y="5624195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981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213" y="697714"/>
            <a:ext cx="6279574" cy="522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24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1689099"/>
          </a:xfrm>
          <a:prstGeom prst="rect">
            <a:avLst/>
          </a:prstGeom>
          <a:solidFill>
            <a:srgbClr val="C505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721475"/>
            <a:ext cx="12192000" cy="136525"/>
          </a:xfrm>
          <a:prstGeom prst="rect">
            <a:avLst/>
          </a:prstGeom>
          <a:solidFill>
            <a:srgbClr val="C505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611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7" r:id="rId8"/>
    <p:sldLayoutId id="214748365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Lato Medium" panose="020F0502020204030203" pitchFamily="34" charset="0"/>
          <a:ea typeface="Lato Medium" panose="020F0502020204030203" pitchFamily="34" charset="0"/>
          <a:cs typeface="Lato Medium" panose="020F050202020403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166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25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75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414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t Cancer 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0" id="{1BE81B4F-97C2-4854-A19D-6129C7703B74}" vid="{6571F535-405C-4DCD-87B4-EA7D0F26D28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BeatCancerW</Template>
  <TotalTime>42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Lato Medium</vt:lpstr>
      <vt:lpstr>Beat Cancer W</vt:lpstr>
      <vt:lpstr>PowerPoint Presentation</vt:lpstr>
      <vt:lpstr>PowerPoint Presentation</vt:lpstr>
      <vt:lpstr>PowerPoint Presentation</vt:lpstr>
      <vt:lpstr>PowerPoint Presentation</vt:lpstr>
    </vt:vector>
  </TitlesOfParts>
  <Company>Dept of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Cavanagh</dc:creator>
  <cp:lastModifiedBy>Anne Cavanagh</cp:lastModifiedBy>
  <cp:revision>1</cp:revision>
  <dcterms:created xsi:type="dcterms:W3CDTF">2018-01-17T19:47:03Z</dcterms:created>
  <dcterms:modified xsi:type="dcterms:W3CDTF">2018-01-17T20:29:19Z</dcterms:modified>
</cp:coreProperties>
</file>