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8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C505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350" y="1723128"/>
            <a:ext cx="58293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9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ctr"/>
          <a:lstStyle>
            <a:lvl1pPr algn="l">
              <a:defRPr sz="6000" kern="1200" baseline="0">
                <a:solidFill>
                  <a:schemeClr val="tx1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1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9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kern="1200">
                <a:solidFill>
                  <a:schemeClr val="tx1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Section Header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7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90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9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13978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3847" y="995363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Picture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8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213" y="697714"/>
            <a:ext cx="6279574" cy="522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4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1689099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11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7" r:id="rId8"/>
    <p:sldLayoutId id="214748365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Lato Medium" panose="020F0502020204030203" pitchFamily="34" charset="0"/>
          <a:ea typeface="Lato Medium" panose="020F0502020204030203" pitchFamily="34" charset="0"/>
          <a:cs typeface="Lato Medium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66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8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49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70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t Cancer 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CBCAD33D-EAF3-4A03-9F69-AACDDA0C4656}" vid="{556CF1E3-E056-4E6E-8F8A-B11430292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BeatCancerR</Template>
  <TotalTime>1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Lato Medium</vt:lpstr>
      <vt:lpstr>Beat Cancer W</vt:lpstr>
      <vt:lpstr>PowerPoint Presentation</vt:lpstr>
      <vt:lpstr>PowerPoint Presentation</vt:lpstr>
      <vt:lpstr>PowerPoint Presentation</vt:lpstr>
      <vt:lpstr>PowerPoint Presentation</vt:lpstr>
    </vt:vector>
  </TitlesOfParts>
  <Company>Dept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Cavanagh</dc:creator>
  <cp:lastModifiedBy>Anne Cavanagh</cp:lastModifiedBy>
  <cp:revision>1</cp:revision>
  <dcterms:created xsi:type="dcterms:W3CDTF">2018-01-17T19:43:40Z</dcterms:created>
  <dcterms:modified xsi:type="dcterms:W3CDTF">2018-01-17T19:45:14Z</dcterms:modified>
</cp:coreProperties>
</file>