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57350" y="1758859"/>
            <a:ext cx="5828281" cy="30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99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709741"/>
            <a:ext cx="7886700" cy="2852737"/>
          </a:xfrm>
        </p:spPr>
        <p:txBody>
          <a:bodyPr anchor="ctr"/>
          <a:lstStyle>
            <a:lvl1pPr algn="l">
              <a:defRPr sz="6000" kern="1200" baseline="0">
                <a:solidFill>
                  <a:schemeClr val="tx1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11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98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 kern="1200">
                <a:solidFill>
                  <a:schemeClr val="tx1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defRPr>
            </a:lvl1pPr>
          </a:lstStyle>
          <a:p>
            <a:r>
              <a:rPr lang="en-US" dirty="0" smtClean="0"/>
              <a:t>Section Header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6" y="5624195"/>
            <a:ext cx="988695" cy="1097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90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6" y="5624195"/>
            <a:ext cx="988695" cy="10972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95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6" y="5624195"/>
            <a:ext cx="988695" cy="1097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7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3"/>
            <a:ext cx="2949178" cy="113978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60385" y="99536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dirty="0" smtClean="0"/>
              <a:t>Picture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6" y="5624195"/>
            <a:ext cx="988695" cy="1097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" y="5492937"/>
            <a:ext cx="2331720" cy="1234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40" y="5624198"/>
            <a:ext cx="13182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81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213" y="791983"/>
            <a:ext cx="6279574" cy="522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4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"/>
            <a:ext cx="9144000" cy="1689099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70157-BE11-41B1-BC8A-D6BF73E296D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38FB5-33BF-4012-846D-B25D70667E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721478"/>
            <a:ext cx="9144000" cy="136525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01611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7" r:id="rId8"/>
    <p:sldLayoutId id="2147483658" r:id="rId9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Lato Medium" panose="020F0502020204030203" pitchFamily="34" charset="0"/>
          <a:ea typeface="Lato Medium" panose="020F0502020204030203" pitchFamily="34" charset="0"/>
          <a:cs typeface="Lato Medium" panose="020F0502020204030203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6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6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2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998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t Cancer 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atCancerW Standard.potx" id="{E85CE75C-3419-42F6-80F4-F921AF917CC2}" vid="{BCB852A3-04E6-4A66-ADC2-0A82895347C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BeatCancerW Standard</Template>
  <TotalTime>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Lato Medium</vt:lpstr>
      <vt:lpstr>Beat Cancer W</vt:lpstr>
      <vt:lpstr>PowerPoint Presentation</vt:lpstr>
      <vt:lpstr>PowerPoint Presentation</vt:lpstr>
      <vt:lpstr>PowerPoint Presentation</vt:lpstr>
      <vt:lpstr>PowerPoint Presentation</vt:lpstr>
    </vt:vector>
  </TitlesOfParts>
  <Company>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Cavanagh</dc:creator>
  <cp:lastModifiedBy>Anne Cavanagh</cp:lastModifiedBy>
  <cp:revision>1</cp:revision>
  <dcterms:created xsi:type="dcterms:W3CDTF">2018-01-17T20:29:31Z</dcterms:created>
  <dcterms:modified xsi:type="dcterms:W3CDTF">2018-01-17T20:30:18Z</dcterms:modified>
</cp:coreProperties>
</file>