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050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8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91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rgbClr val="C5050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70157-BE11-41B1-BC8A-D6BF73E296D6}" type="datetimeFigureOut">
              <a:rPr lang="en-US" smtClean="0"/>
              <a:t>1/17/2018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8FB5-33BF-4012-846D-B25D70667E68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7350" y="1770262"/>
            <a:ext cx="5829300" cy="308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93996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3888" y="1709741"/>
            <a:ext cx="7886700" cy="2852737"/>
          </a:xfrm>
        </p:spPr>
        <p:txBody>
          <a:bodyPr anchor="ctr"/>
          <a:lstStyle>
            <a:lvl1pPr algn="l">
              <a:defRPr sz="6000" kern="1200" baseline="0">
                <a:solidFill>
                  <a:schemeClr val="tx1"/>
                </a:solidFill>
                <a:latin typeface="Lato Medium" panose="020F0502020204030203" pitchFamily="34" charset="0"/>
                <a:ea typeface="Lato Medium" panose="020F0502020204030203" pitchFamily="34" charset="0"/>
                <a:cs typeface="Lato Medium" panose="020F0502020204030203" pitchFamily="34" charset="0"/>
              </a:defRPr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 baseline="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add subtitle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70157-BE11-41B1-BC8A-D6BF73E296D6}" type="datetimeFigureOut">
              <a:rPr lang="en-US" smtClean="0"/>
              <a:t>1/17/2018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8FB5-33BF-4012-846D-B25D70667E68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464" y="5492937"/>
            <a:ext cx="2331720" cy="123444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5740" y="5624198"/>
            <a:ext cx="1318260" cy="109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10117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latin typeface="Lato Medium" panose="020F0502020204030203" pitchFamily="34" charset="0"/>
                <a:ea typeface="Lato Medium" panose="020F0502020204030203" pitchFamily="34" charset="0"/>
                <a:cs typeface="Lato Medium" panose="020F0502020204030203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70157-BE11-41B1-BC8A-D6BF73E296D6}" type="datetimeFigureOut">
              <a:rPr lang="en-US" smtClean="0"/>
              <a:t>1/17/2018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8FB5-33BF-4012-846D-B25D70667E68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464" y="5492937"/>
            <a:ext cx="2331720" cy="123444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5740" y="5624198"/>
            <a:ext cx="1318260" cy="109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26986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 kern="1200">
                <a:solidFill>
                  <a:schemeClr val="tx1"/>
                </a:solidFill>
                <a:latin typeface="Lato Medium" panose="020F0502020204030203" pitchFamily="34" charset="0"/>
                <a:ea typeface="Lato Medium" panose="020F0502020204030203" pitchFamily="34" charset="0"/>
                <a:cs typeface="Lato Medium" panose="020F0502020204030203" pitchFamily="34" charset="0"/>
              </a:defRPr>
            </a:lvl1pPr>
          </a:lstStyle>
          <a:p>
            <a:r>
              <a:rPr lang="en-US" dirty="0" smtClean="0"/>
              <a:t>Section Header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70157-BE11-41B1-BC8A-D6BF73E296D6}" type="datetimeFigureOut">
              <a:rPr lang="en-US" smtClean="0"/>
              <a:t>1/17/2018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8FB5-33BF-4012-846D-B25D70667E68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464" y="5492937"/>
            <a:ext cx="2331720" cy="123444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5740" y="5624198"/>
            <a:ext cx="1318260" cy="109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6379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70157-BE11-41B1-BC8A-D6BF73E296D6}" type="datetimeFigureOut">
              <a:rPr lang="en-US" smtClean="0"/>
              <a:t>1/17/2018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8FB5-33BF-4012-846D-B25D70667E68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5306" y="5624195"/>
            <a:ext cx="988695" cy="109728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464" y="5492937"/>
            <a:ext cx="2331720" cy="123444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5740" y="5624198"/>
            <a:ext cx="1318260" cy="109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1907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70157-BE11-41B1-BC8A-D6BF73E296D6}" type="datetimeFigureOut">
              <a:rPr lang="en-US" smtClean="0"/>
              <a:t>1/17/2018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8FB5-33BF-4012-846D-B25D70667E68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5306" y="5624195"/>
            <a:ext cx="988695" cy="109728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464" y="5492937"/>
            <a:ext cx="2331720" cy="123444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5740" y="5624198"/>
            <a:ext cx="1318260" cy="109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1958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70157-BE11-41B1-BC8A-D6BF73E296D6}" type="datetimeFigureOut">
              <a:rPr lang="en-US" smtClean="0"/>
              <a:t>1/17/2018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8FB5-33BF-4012-846D-B25D70667E68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5306" y="5624195"/>
            <a:ext cx="988695" cy="109728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464" y="5492937"/>
            <a:ext cx="2331720" cy="123444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5740" y="5624198"/>
            <a:ext cx="1318260" cy="109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73974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3"/>
            <a:ext cx="2949178" cy="113978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60385" y="99536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dirty="0" smtClean="0"/>
              <a:t>Picture Caption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70157-BE11-41B1-BC8A-D6BF73E296D6}" type="datetimeFigureOut">
              <a:rPr lang="en-US" smtClean="0"/>
              <a:t>1/17/2018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8FB5-33BF-4012-846D-B25D70667E68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5306" y="5624195"/>
            <a:ext cx="988695" cy="109728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464" y="5492937"/>
            <a:ext cx="2331720" cy="123444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5740" y="5624198"/>
            <a:ext cx="1318260" cy="109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59814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70157-BE11-41B1-BC8A-D6BF73E296D6}" type="datetimeFigureOut">
              <a:rPr lang="en-US" smtClean="0"/>
              <a:t>1/17/2018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8FB5-33BF-4012-846D-B25D70667E68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2213" y="791983"/>
            <a:ext cx="6279574" cy="5226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249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4"/>
            <a:ext cx="9144000" cy="1689099"/>
          </a:xfrm>
          <a:prstGeom prst="rect">
            <a:avLst/>
          </a:prstGeom>
          <a:solidFill>
            <a:srgbClr val="C505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C70157-BE11-41B1-BC8A-D6BF73E296D6}" type="datetimeFigureOut">
              <a:rPr lang="en-US" smtClean="0"/>
              <a:t>1/17/2018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038FB5-33BF-4012-846D-B25D70667E6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6721478"/>
            <a:ext cx="9144000" cy="136525"/>
          </a:xfrm>
          <a:prstGeom prst="rect">
            <a:avLst/>
          </a:prstGeom>
          <a:solidFill>
            <a:srgbClr val="C505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501611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7" r:id="rId8"/>
    <p:sldLayoutId id="2147483658" r:id="rId9"/>
  </p:sldLayoutIdLst>
  <p:timing>
    <p:tnLst>
      <p:par>
        <p:cTn id="1" dur="indefinite" restart="never" nodeType="tmRoot"/>
      </p:par>
    </p:tnLst>
  </p:timing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Lato Medium" panose="020F0502020204030203" pitchFamily="34" charset="0"/>
          <a:ea typeface="Lato Medium" panose="020F0502020204030203" pitchFamily="34" charset="0"/>
          <a:cs typeface="Lato Medium" panose="020F0502020204030203" pitchFamily="34" charset="0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91660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412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878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688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at Cancer W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atCancerW Standard.potx" id="{129D6983-C8A5-45A7-8031-07B0F1617ADF}" vid="{BAF1B827-CD8C-4A63-A37F-68EB430F98D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BeatCancerR Standard</Template>
  <TotalTime>0</TotalTime>
  <Words>0</Words>
  <Application>Microsoft Office PowerPoint</Application>
  <PresentationFormat>On-screen Show (4:3)</PresentationFormat>
  <Paragraphs>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Lato Medium</vt:lpstr>
      <vt:lpstr>Beat Cancer W</vt:lpstr>
      <vt:lpstr>PowerPoint Presentation</vt:lpstr>
      <vt:lpstr>PowerPoint Presentation</vt:lpstr>
      <vt:lpstr>PowerPoint Presentation</vt:lpstr>
      <vt:lpstr>PowerPoint Presentation</vt:lpstr>
    </vt:vector>
  </TitlesOfParts>
  <Company>Dept of Medicine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Anne Cavanagh</dc:creator>
  <cp:lastModifiedBy>Anne Cavanagh</cp:lastModifiedBy>
  <cp:revision>1</cp:revision>
  <dcterms:created xsi:type="dcterms:W3CDTF">2018-01-17T19:45:41Z</dcterms:created>
  <dcterms:modified xsi:type="dcterms:W3CDTF">2018-01-17T19:46:21Z</dcterms:modified>
</cp:coreProperties>
</file>